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DM Sans" panose="020B0604020202020204" charset="0"/>
      <p:regular r:id="rId14"/>
    </p:embeddedFont>
    <p:embeddedFont>
      <p:font typeface="PT Serif" panose="020B0604020202020204" pitchFamily="18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953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83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305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476143"/>
            <a:ext cx="4919305" cy="327719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3068241"/>
            <a:ext cx="755642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8050"/>
              </a:lnSpc>
              <a:buNone/>
            </a:pPr>
            <a:r>
              <a:rPr lang="en-US" sz="64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Pixel Post</a:t>
            </a:r>
            <a:endParaRPr lang="en-US" sz="6450" dirty="0"/>
          </a:p>
        </p:txBody>
      </p:sp>
      <p:sp>
        <p:nvSpPr>
          <p:cNvPr id="5" name="Text 1"/>
          <p:cNvSpPr/>
          <p:nvPr/>
        </p:nvSpPr>
        <p:spPr>
          <a:xfrm>
            <a:off x="6280190" y="44354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blogging backend combines Node.js, EJS, and Multer for robust content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3655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Built with Node.js, Express, and EJS</a:t>
            </a:r>
            <a:endParaRPr lang="en-US" sz="4650" dirty="0"/>
          </a:p>
        </p:txBody>
      </p:sp>
      <p:sp>
        <p:nvSpPr>
          <p:cNvPr id="5" name="Shape 1"/>
          <p:cNvSpPr/>
          <p:nvPr/>
        </p:nvSpPr>
        <p:spPr>
          <a:xfrm>
            <a:off x="6280190" y="2865239"/>
            <a:ext cx="3664863" cy="2413397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</p:sp>
      <p:sp>
        <p:nvSpPr>
          <p:cNvPr id="6" name="Text 2"/>
          <p:cNvSpPr/>
          <p:nvPr/>
        </p:nvSpPr>
        <p:spPr>
          <a:xfrm>
            <a:off x="6507004" y="30920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Node.js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6507004" y="360021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JavaScript runtime environment that allows us to build fast and scalable backend applications.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865239"/>
            <a:ext cx="3664863" cy="2413397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</p:sp>
      <p:sp>
        <p:nvSpPr>
          <p:cNvPr id="9" name="Text 5"/>
          <p:cNvSpPr/>
          <p:nvPr/>
        </p:nvSpPr>
        <p:spPr>
          <a:xfrm>
            <a:off x="10398681" y="30920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Express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10398681" y="360021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popular web framework that provides a robust foundation for building our backend API.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5505450"/>
            <a:ext cx="7556421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12" name="Text 8"/>
          <p:cNvSpPr/>
          <p:nvPr/>
        </p:nvSpPr>
        <p:spPr>
          <a:xfrm>
            <a:off x="6507004" y="57322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EJS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6507004" y="624042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templating engine that allows us to create dynamic and engaging blog posts.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494" y="283488"/>
            <a:ext cx="2147411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794879"/>
            <a:ext cx="608647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Multer for File Uploads</a:t>
            </a:r>
            <a:endParaRPr lang="en-US" sz="46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79300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Seamless Uploads</a:t>
            </a:r>
            <a:endParaRPr lang="en-US" sz="2300" dirty="0"/>
          </a:p>
        </p:txBody>
      </p:sp>
      <p:sp>
        <p:nvSpPr>
          <p:cNvPr id="7" name="Text 2"/>
          <p:cNvSpPr/>
          <p:nvPr/>
        </p:nvSpPr>
        <p:spPr>
          <a:xfrm>
            <a:off x="793790" y="6181249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Multer makes it easy for users to upload images and other files directly to their blog posts.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87930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85221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File Security</a:t>
            </a:r>
            <a:endParaRPr lang="en-US" sz="2300" dirty="0"/>
          </a:p>
        </p:txBody>
      </p:sp>
      <p:sp>
        <p:nvSpPr>
          <p:cNvPr id="10" name="Text 4"/>
          <p:cNvSpPr/>
          <p:nvPr/>
        </p:nvSpPr>
        <p:spPr>
          <a:xfrm>
            <a:off x="7485221" y="6181249"/>
            <a:ext cx="63513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prioritize security and have implemented robust measures to protect uploaded files from unauthorized access.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5358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Validation Modules for Data Integrity</a:t>
            </a:r>
            <a:endParaRPr lang="en-US" sz="4650" dirty="0"/>
          </a:p>
        </p:txBody>
      </p:sp>
      <p:sp>
        <p:nvSpPr>
          <p:cNvPr id="5" name="Shape 1"/>
          <p:cNvSpPr/>
          <p:nvPr/>
        </p:nvSpPr>
        <p:spPr>
          <a:xfrm>
            <a:off x="6280190" y="31374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6" name="Text 2"/>
          <p:cNvSpPr/>
          <p:nvPr/>
        </p:nvSpPr>
        <p:spPr>
          <a:xfrm>
            <a:off x="6440091" y="3213854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7017306" y="3137416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Accuracy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017306" y="364557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use validation modules to ensure that all data submitted by users is accurate and meets our quality standards.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867" y="31374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0" name="Text 6"/>
          <p:cNvSpPr/>
          <p:nvPr/>
        </p:nvSpPr>
        <p:spPr>
          <a:xfrm>
            <a:off x="10331768" y="3213854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10908983" y="3137416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Error Prevention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10908983" y="364557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Validation helps prevent errors and ensures that our database remains consistent and reliable.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59420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0"/>
          <p:cNvSpPr/>
          <p:nvPr/>
        </p:nvSpPr>
        <p:spPr>
          <a:xfrm>
            <a:off x="6440091" y="6018490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1"/>
          <p:cNvSpPr/>
          <p:nvPr/>
        </p:nvSpPr>
        <p:spPr>
          <a:xfrm>
            <a:off x="7017306" y="59420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User Experience</a:t>
            </a:r>
            <a:endParaRPr lang="en-US" sz="2300" dirty="0"/>
          </a:p>
        </p:txBody>
      </p:sp>
      <p:sp>
        <p:nvSpPr>
          <p:cNvPr id="16" name="Text 12"/>
          <p:cNvSpPr/>
          <p:nvPr/>
        </p:nvSpPr>
        <p:spPr>
          <a:xfrm>
            <a:off x="7017306" y="645021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Validation helps us provide users with clear and helpful feedback, guiding them through the posting process.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032" y="2559725"/>
            <a:ext cx="4976217" cy="31101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4256" y="1145381"/>
            <a:ext cx="7362230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Scalable and Efficient Platform</a:t>
            </a:r>
            <a:endParaRPr lang="en-US" sz="4200" dirty="0"/>
          </a:p>
        </p:txBody>
      </p:sp>
      <p:sp>
        <p:nvSpPr>
          <p:cNvPr id="5" name="Shape 1"/>
          <p:cNvSpPr/>
          <p:nvPr/>
        </p:nvSpPr>
        <p:spPr>
          <a:xfrm>
            <a:off x="1008936" y="2121218"/>
            <a:ext cx="22860" cy="4963001"/>
          </a:xfrm>
          <a:prstGeom prst="roundRect">
            <a:avLst>
              <a:gd name="adj" fmla="val 133926"/>
            </a:avLst>
          </a:prstGeom>
          <a:solidFill>
            <a:srgbClr val="D8D4D4"/>
          </a:solidFill>
          <a:ln/>
        </p:spPr>
      </p:sp>
      <p:sp>
        <p:nvSpPr>
          <p:cNvPr id="6" name="Shape 2"/>
          <p:cNvSpPr/>
          <p:nvPr/>
        </p:nvSpPr>
        <p:spPr>
          <a:xfrm>
            <a:off x="1227118" y="2568893"/>
            <a:ext cx="714256" cy="22860"/>
          </a:xfrm>
          <a:prstGeom prst="roundRect">
            <a:avLst>
              <a:gd name="adj" fmla="val 133926"/>
            </a:avLst>
          </a:prstGeom>
          <a:solidFill>
            <a:srgbClr val="D8D4D4"/>
          </a:solidFill>
          <a:ln/>
        </p:spPr>
      </p:sp>
      <p:sp>
        <p:nvSpPr>
          <p:cNvPr id="7" name="Shape 3"/>
          <p:cNvSpPr/>
          <p:nvPr/>
        </p:nvSpPr>
        <p:spPr>
          <a:xfrm>
            <a:off x="790754" y="2350770"/>
            <a:ext cx="459224" cy="45922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4"/>
          <p:cNvSpPr/>
          <p:nvPr/>
        </p:nvSpPr>
        <p:spPr>
          <a:xfrm>
            <a:off x="934700" y="2419588"/>
            <a:ext cx="171331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2142887" y="2325291"/>
            <a:ext cx="267878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Scalability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2142887" y="2782491"/>
            <a:ext cx="6286857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platform is built to scale effortlessly, handling a large volume of users and content without compromising performance.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227118" y="4291251"/>
            <a:ext cx="714256" cy="22860"/>
          </a:xfrm>
          <a:prstGeom prst="roundRect">
            <a:avLst>
              <a:gd name="adj" fmla="val 133926"/>
            </a:avLst>
          </a:prstGeom>
          <a:solidFill>
            <a:srgbClr val="D8D4D4"/>
          </a:solidFill>
          <a:ln/>
        </p:spPr>
      </p:sp>
      <p:sp>
        <p:nvSpPr>
          <p:cNvPr id="12" name="Shape 8"/>
          <p:cNvSpPr/>
          <p:nvPr/>
        </p:nvSpPr>
        <p:spPr>
          <a:xfrm>
            <a:off x="790754" y="4073128"/>
            <a:ext cx="459224" cy="45922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9"/>
          <p:cNvSpPr/>
          <p:nvPr/>
        </p:nvSpPr>
        <p:spPr>
          <a:xfrm>
            <a:off x="934700" y="4141946"/>
            <a:ext cx="171331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500" dirty="0"/>
          </a:p>
        </p:txBody>
      </p:sp>
      <p:sp>
        <p:nvSpPr>
          <p:cNvPr id="14" name="Text 10"/>
          <p:cNvSpPr/>
          <p:nvPr/>
        </p:nvSpPr>
        <p:spPr>
          <a:xfrm>
            <a:off x="2142887" y="4047649"/>
            <a:ext cx="316325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Performance Optimization</a:t>
            </a:r>
            <a:endParaRPr lang="en-US" sz="2100" dirty="0"/>
          </a:p>
        </p:txBody>
      </p:sp>
      <p:sp>
        <p:nvSpPr>
          <p:cNvPr id="15" name="Text 11"/>
          <p:cNvSpPr/>
          <p:nvPr/>
        </p:nvSpPr>
        <p:spPr>
          <a:xfrm>
            <a:off x="2142887" y="4504849"/>
            <a:ext cx="6286857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We've implemented various optimizations to ensure that our platform runs smoothly and delivers fast loading times.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227118" y="6013609"/>
            <a:ext cx="714256" cy="22860"/>
          </a:xfrm>
          <a:prstGeom prst="roundRect">
            <a:avLst>
              <a:gd name="adj" fmla="val 133926"/>
            </a:avLst>
          </a:prstGeom>
          <a:solidFill>
            <a:srgbClr val="D8D4D4"/>
          </a:solidFill>
          <a:ln/>
        </p:spPr>
      </p:sp>
      <p:sp>
        <p:nvSpPr>
          <p:cNvPr id="17" name="Shape 13"/>
          <p:cNvSpPr/>
          <p:nvPr/>
        </p:nvSpPr>
        <p:spPr>
          <a:xfrm>
            <a:off x="790754" y="5795486"/>
            <a:ext cx="459224" cy="45922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8" name="Text 14"/>
          <p:cNvSpPr/>
          <p:nvPr/>
        </p:nvSpPr>
        <p:spPr>
          <a:xfrm>
            <a:off x="934700" y="5864304"/>
            <a:ext cx="171331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500" dirty="0"/>
          </a:p>
        </p:txBody>
      </p:sp>
      <p:sp>
        <p:nvSpPr>
          <p:cNvPr id="19" name="Text 15"/>
          <p:cNvSpPr/>
          <p:nvPr/>
        </p:nvSpPr>
        <p:spPr>
          <a:xfrm>
            <a:off x="2142887" y="5770007"/>
            <a:ext cx="270188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Resource Management</a:t>
            </a:r>
            <a:endParaRPr lang="en-US" sz="2100" dirty="0"/>
          </a:p>
        </p:txBody>
      </p:sp>
      <p:sp>
        <p:nvSpPr>
          <p:cNvPr id="20" name="Text 16"/>
          <p:cNvSpPr/>
          <p:nvPr/>
        </p:nvSpPr>
        <p:spPr>
          <a:xfrm>
            <a:off x="2142887" y="6227207"/>
            <a:ext cx="6286857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We've designed our platform to efficiently manage resources, ensuring optimal performance even under high demand.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62" y="1631871"/>
            <a:ext cx="4953357" cy="496609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32565" y="586264"/>
            <a:ext cx="7651671" cy="1399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Dynamic, Media-Rich Blogging Experiences</a:t>
            </a:r>
            <a:endParaRPr lang="en-US" sz="44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565" y="2305288"/>
            <a:ext cx="1065967" cy="192714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18333" y="2518410"/>
            <a:ext cx="279832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Dynamic Content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618333" y="2995970"/>
            <a:ext cx="6265902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backend supports dynamic content, allowing users to easily create and manage interactive blog posts with different media types.</a:t>
            </a:r>
            <a:endParaRPr lang="en-US" sz="16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565" y="4232434"/>
            <a:ext cx="1065967" cy="170557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18333" y="4445556"/>
            <a:ext cx="279832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Media Integration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618333" y="4923115"/>
            <a:ext cx="626590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platform seamlessly integrates images, videos, and other media formats, enhancing user engagement.</a:t>
            </a:r>
            <a:endParaRPr lang="en-US" sz="16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565" y="5938004"/>
            <a:ext cx="1065967" cy="170557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18333" y="6151126"/>
            <a:ext cx="367486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Content Management System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618333" y="6628686"/>
            <a:ext cx="626590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user-friendly content management system allows bloggers to easily create, edit, and publish content.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05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177415"/>
            <a:ext cx="4919305" cy="38781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62376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Powering Your Online Content</a:t>
            </a:r>
            <a:endParaRPr lang="en-US" sz="4650" dirty="0"/>
          </a:p>
        </p:txBody>
      </p:sp>
      <p:sp>
        <p:nvSpPr>
          <p:cNvPr id="5" name="Shape 1"/>
          <p:cNvSpPr/>
          <p:nvPr/>
        </p:nvSpPr>
        <p:spPr>
          <a:xfrm>
            <a:off x="6280190" y="2452449"/>
            <a:ext cx="7556421" cy="5156835"/>
          </a:xfrm>
          <a:prstGeom prst="roundRect">
            <a:avLst>
              <a:gd name="adj" fmla="val 66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287810" y="246006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514624" y="260377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Easy-to-use interface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289024" y="260377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Allows users to create and manage content effortlessly.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287810" y="3473291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6514624" y="36170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Customizable themes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289024" y="3617000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Provides bloggers with flexibility to personalize their blog's appearance.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87810" y="4849416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514624" y="499312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SEO optimization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10289024" y="4993124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Helps bloggers reach a wider audience by improving their blog's visibility in search engines.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6287810" y="6588443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6514624" y="673215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Community features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10289024" y="6732151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Encourages engagement with comments and social sharing.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</Words>
  <Application>Microsoft Office PowerPoint</Application>
  <PresentationFormat>Custom</PresentationFormat>
  <Paragraphs>57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DM Sans</vt:lpstr>
      <vt:lpstr>PT Serif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Divyanshu Sharama</cp:lastModifiedBy>
  <cp:revision>1</cp:revision>
  <dcterms:created xsi:type="dcterms:W3CDTF">2024-09-04T07:45:48Z</dcterms:created>
  <dcterms:modified xsi:type="dcterms:W3CDTF">2024-09-09T18:13:46Z</dcterms:modified>
</cp:coreProperties>
</file>